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343"/>
    <a:srgbClr val="E3F6F5"/>
    <a:srgbClr val="CC9544"/>
    <a:srgbClr val="603601"/>
    <a:srgbClr val="395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7" autoAdjust="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2A6A0-FF47-4F1B-98E6-45DFA472BB3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FB7D6-58A6-4A84-81A0-C0F41DEB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FB7D6-58A6-4A84-81A0-C0F41DEB8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3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741-A924-7DC8-A3FB-BCBF39ED7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063DB-2CC3-E988-4E70-D3228CED8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B8C8-2559-3977-CF33-80BDC2CF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3024-44C2-8F22-9D9F-BA03A1D7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DCCC7-CFF7-B4A4-E462-9D612FB8C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4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79A8-D7A6-646E-C73D-84681507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939CF-2B9D-D605-424B-F4269E8D5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AE19-548D-439E-48A7-9B5E66D7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08BD-19CB-6726-17FA-05478B4EA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CECB9-B054-E677-3B5B-4CBBB549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7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BEF65-8FF4-8DB0-07DD-F0E2280F5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58F44-798B-5632-B0E3-DA9D0B965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CA7B4-D814-13E6-8D72-954C7B2A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30732-A00F-E65E-9034-0CE2BD4F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C204-0F3F-A47F-C3FE-496F7C92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F5F3-F4B7-DD15-A8B3-19B7F91C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4670-4A3B-DBDC-14D1-8E221D3EB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69264-25BC-2C27-740F-D17580DC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7C09D-A3D9-2936-2ABF-8716FA47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3E8A2-B05D-84C6-C811-45254F46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25352-4ECC-E437-3DAA-540F61E5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FDCDE-B9AB-2F93-1E35-71417303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47DAE-C059-3E0D-E58E-533A1F97A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B84FA-6175-D877-56E1-4C7C8AD8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27D00-DC19-029F-C29E-E1812B62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7779-241D-01F3-B16C-1AD697F6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C75CC-A3BF-2012-1CAE-397E4E46D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FB8F0-EB34-0479-5BC8-F01246445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FFB73-3067-11AE-A4B1-B6CA2573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96281-3EF4-3C58-2599-079E671E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9CAFB-AB84-8494-2367-3FAE95CD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588E-C9B3-54D7-4F7C-8FAD0059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FC35B-88AD-6D37-5CB4-7613032C4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96516-91DD-6C69-4624-09AB27E5F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53A9E-9EC3-CCE1-8A67-1C78FB55D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F0A50-506E-7277-D9E3-D638BA91F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9A5BC-CEFB-A408-37CB-5A533843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7B792-120E-C547-BCDC-140FE9E2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AF6AA-FA8F-8C74-45A4-3D9E5F05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FD33-D410-6BC3-2AA7-05FC00F3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40A1E-7E91-85C2-F013-864C0F82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14607-C563-0760-EDD8-70ED4F33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FAF48-B816-5602-6420-974EB621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0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3B607-BCF8-08D5-80B9-574527A9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631B2-D1EB-1926-CA91-75A18E64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541F-C879-0504-CA50-EB6E318A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9894-0450-ED53-EA10-9C497644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5D47A-9C0A-F0DB-65EE-1D9B1481D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C70FF-E54A-2681-30F7-68952D9E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EB209-09DC-DD25-F771-287495AF9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08195-6FDA-0E1C-ADC9-D52929BB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5D773-4FA6-B0DA-AE0D-8EF2C088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4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B9FD-AB52-C23A-1064-E21D5691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A0D9D-8145-7C38-AC4E-DF98EB738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D9EE4-2EB5-0A6B-CEE5-C1C173ACD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A14F7-945B-2290-BB25-49B8A820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93F4D-9B4F-FFD3-E0F9-15F64B3B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45AEF-633D-68A9-1B53-39A8977C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5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4D589-E550-CC95-EB01-0E096097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E086-840C-7776-B5CA-BEFD85133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3EE8-B113-261F-9C73-97A83EEDE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FE436-D782-4E3E-B265-18168E154DF6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BAD58-00FF-ED98-026A-52A0FCE81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08767-7431-29A3-DD5E-D73948129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3F0C7-C710-4189-BCCA-DF9BA02D8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4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CDF0-70C3-8749-D5A9-F33E90959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20" y="197803"/>
            <a:ext cx="7477760" cy="960437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272343"/>
                </a:solidFill>
                <a:latin typeface="Adobe Caslon Pro Bold" panose="0205070206050A020403" pitchFamily="18" charset="0"/>
              </a:rPr>
              <a:t>Ahmedabad University</a:t>
            </a:r>
            <a:endParaRPr lang="en-US" b="1" dirty="0">
              <a:solidFill>
                <a:srgbClr val="272343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D3F6B-5F04-03EE-AD17-63D1DAB9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1254238"/>
            <a:ext cx="9418752" cy="5405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1C270-1911-C93E-66FF-96128A3A1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320" y="1643344"/>
            <a:ext cx="2300960" cy="1605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618AF-553A-DA06-7987-9C9A0A1FA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320" y="3429000"/>
            <a:ext cx="2300960" cy="28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12FEF-C574-F560-D78A-1BF572E93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"/>
            <a:ext cx="8592921" cy="6857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DD5D23-52D7-4336-C8C5-F480114A8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21" y="0"/>
            <a:ext cx="3599079" cy="2399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726D3B-1F38-22BC-8E3C-03B996D46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21" y="2119084"/>
            <a:ext cx="3628339" cy="2418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537DAE-25A2-ED31-6498-4BBB7E437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08" y="4257675"/>
            <a:ext cx="3617052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3732A-AED5-6638-4DFA-D079B4627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748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0F34E4-7278-23FB-6BCD-3EC894BE6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84" y="0"/>
            <a:ext cx="2604516" cy="2797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435D13-B9B5-A223-5E54-8A32A3794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84" y="2797547"/>
            <a:ext cx="2618817" cy="1745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4B16EF-A771-44CB-A65F-1C7C21260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484" y="4543425"/>
            <a:ext cx="2618817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2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42026-D45C-E57A-0C75-92D46AFE9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98107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21A59-D5A9-FEB5-1C8D-919D48261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038" y="360287"/>
            <a:ext cx="2381250" cy="188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B53B84-DFB3-1D6B-0184-0FAD0BD0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0468" y="2619980"/>
            <a:ext cx="2381532" cy="2099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5A33B-0D21-91BA-E5BC-5A9B2BCA7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23" y="5087786"/>
            <a:ext cx="2386392" cy="139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64C25-6FCA-70D6-8241-A1CF15B3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19255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CFB43-0C75-256B-1331-F78C6AB3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375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00010-6631-65F5-62B4-4C6441862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5535"/>
            <a:ext cx="6096000" cy="3375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7EFB0-89C6-9D33-9369-9E5A29F2D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44" y="3375533"/>
            <a:ext cx="619255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5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B40671-5CFA-D3BD-9218-465E4842F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324"/>
            <a:ext cx="12192000" cy="3876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CA91DD-ABFF-6051-D7CB-5101FF7F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29" y="0"/>
            <a:ext cx="6411571" cy="3096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40676-B1FA-1123-326F-1DFEBC04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411571" cy="30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C48F8-D229-D0C7-6560-0098DF3BC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62"/>
            <a:ext cx="6096000" cy="5649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E2912-40CB-BD2E-A8FE-2F426F19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056" y="604162"/>
            <a:ext cx="6225944" cy="564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</Words>
  <Application>Microsoft Office PowerPoint</Application>
  <PresentationFormat>Widescreen</PresentationFormat>
  <Paragraphs>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Adobe Caslon Pro Bold</vt:lpstr>
      <vt:lpstr>Arial</vt:lpstr>
      <vt:lpstr>Calibri</vt:lpstr>
      <vt:lpstr>Calibri Light</vt:lpstr>
      <vt:lpstr>Office Theme</vt:lpstr>
      <vt:lpstr>Ahmedabad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mevada</dc:creator>
  <cp:lastModifiedBy>dhruv mevada</cp:lastModifiedBy>
  <cp:revision>1</cp:revision>
  <dcterms:created xsi:type="dcterms:W3CDTF">2024-12-19T16:10:01Z</dcterms:created>
  <dcterms:modified xsi:type="dcterms:W3CDTF">2024-12-19T16:50:11Z</dcterms:modified>
</cp:coreProperties>
</file>